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9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7D2D8-C594-4184-A955-8EF51B9AC09C}" type="datetimeFigureOut">
              <a:rPr lang="en-US" smtClean="0"/>
              <a:pPr/>
              <a:t>8/27/2008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2CE35F-FC02-45FB-9FB4-50B7D77BEB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.facebook.com/home.php?ref=home#/group.php?gid=18580092149&amp;ref=ts" TargetMode="External"/><Relationship Id="rId2" Type="http://schemas.openxmlformats.org/officeDocument/2006/relationships/hyperlink" Target="http://student.uncw.edu/org/prevet/UNCW_Pre-Veterinary_Medical_Association/Welcome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Documents%20and%20Settings\Laurie\Desktop\New%20Folder\MVI_0326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Pre-Veterinary Medical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dirty="0" smtClean="0"/>
              <a:t>Welcome to our first meeting!</a:t>
            </a:r>
          </a:p>
          <a:p>
            <a:r>
              <a:rPr lang="en-US" dirty="0" err="1" smtClean="0"/>
              <a:t>Dobo</a:t>
            </a:r>
            <a:r>
              <a:rPr lang="en-US" dirty="0" smtClean="0"/>
              <a:t> 132</a:t>
            </a:r>
          </a:p>
          <a:p>
            <a:r>
              <a:rPr lang="en-US" dirty="0" smtClean="0"/>
              <a:t>7pm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radley Hand ITC" pitchFamily="66" charset="0"/>
              </a:rPr>
              <a:t>Dates</a:t>
            </a:r>
            <a:endParaRPr lang="en-US" sz="4000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b="1" u="sng" dirty="0" smtClean="0"/>
          </a:p>
          <a:p>
            <a:r>
              <a:rPr lang="en-US" b="1" u="sng" dirty="0" smtClean="0"/>
              <a:t>August</a:t>
            </a:r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- First Monthly Meeting</a:t>
            </a:r>
          </a:p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- FOF Spay-A-Thon (CRAH)</a:t>
            </a:r>
            <a:endParaRPr lang="en-US" b="1" u="sng" dirty="0" smtClean="0"/>
          </a:p>
          <a:p>
            <a:r>
              <a:rPr lang="en-US" b="1" u="sng" dirty="0" smtClean="0"/>
              <a:t>September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 Involvement Carnival (UNCW)</a:t>
            </a:r>
          </a:p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- Meeting (Guest speaker Dr. Richardson from Kansas State)</a:t>
            </a:r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-WRD Rabies Clinic (UNCW)</a:t>
            </a:r>
          </a:p>
          <a:p>
            <a:r>
              <a:rPr lang="en-US" b="1" u="sng" dirty="0" smtClean="0"/>
              <a:t>October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&amp; 7</a:t>
            </a:r>
            <a:r>
              <a:rPr lang="en-US" baseline="30000" dirty="0" smtClean="0"/>
              <a:t>th</a:t>
            </a:r>
            <a:r>
              <a:rPr lang="en-US" dirty="0" smtClean="0"/>
              <a:t>- Fall Break!!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- Monthly Meeting  (</a:t>
            </a:r>
            <a:r>
              <a:rPr lang="en-US" dirty="0" err="1" smtClean="0"/>
              <a:t>Dobo</a:t>
            </a:r>
            <a:r>
              <a:rPr lang="en-US" dirty="0" smtClean="0"/>
              <a:t> 103)</a:t>
            </a:r>
          </a:p>
          <a:p>
            <a:r>
              <a:rPr lang="en-US" b="1" u="sng" dirty="0" smtClean="0"/>
              <a:t>November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- Monthly Meeting (</a:t>
            </a:r>
            <a:r>
              <a:rPr lang="en-US" dirty="0" err="1" smtClean="0"/>
              <a:t>Dobo</a:t>
            </a:r>
            <a:r>
              <a:rPr lang="en-US" dirty="0" smtClean="0"/>
              <a:t> 132)</a:t>
            </a:r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thru 28</a:t>
            </a:r>
            <a:r>
              <a:rPr lang="en-US" baseline="30000" dirty="0" smtClean="0"/>
              <a:t>th</a:t>
            </a:r>
            <a:r>
              <a:rPr lang="en-US" dirty="0" smtClean="0"/>
              <a:t>- Thanksgiving Break!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Note:</a:t>
            </a:r>
            <a:r>
              <a:rPr lang="en-US" dirty="0" smtClean="0"/>
              <a:t> </a:t>
            </a:r>
            <a:r>
              <a:rPr lang="en-US" i="1" dirty="0" smtClean="0"/>
              <a:t>Dues of $15 ($20 after October’s meeting)</a:t>
            </a:r>
            <a:endParaRPr lang="en-US" b="1" u="sng" dirty="0" smtClean="0"/>
          </a:p>
        </p:txBody>
      </p:sp>
      <p:pic>
        <p:nvPicPr>
          <p:cNvPr id="5" name="Content Placeholder 4" descr="richards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88897" y="1676400"/>
            <a:ext cx="3484055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adley Hand ITC" pitchFamily="66" charset="0"/>
              </a:rPr>
              <a:t>New Looks…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Group: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UNCW PVMA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hlinkClick r:id="rId3"/>
              </a:rPr>
              <a:t>Facebook</a:t>
            </a:r>
            <a:r>
              <a:rPr lang="en-US" dirty="0" smtClean="0">
                <a:hlinkClick r:id="rId3"/>
              </a:rPr>
              <a:t> PVMA Page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…any feedback is welcome!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2212848" cy="158262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Bradley Hand ITC" pitchFamily="66" charset="0"/>
              </a:rPr>
              <a:t>Meet the new Executive Board!</a:t>
            </a:r>
            <a:br>
              <a:rPr lang="en-US" sz="2400" dirty="0" smtClean="0">
                <a:latin typeface="Bradley Hand ITC" pitchFamily="66" charset="0"/>
              </a:rPr>
            </a:br>
            <a:r>
              <a:rPr lang="en-US" sz="2400" dirty="0" smtClean="0">
                <a:latin typeface="Bradley Hand ITC" pitchFamily="66" charset="0"/>
              </a:rPr>
              <a:t/>
            </a:r>
            <a:br>
              <a:rPr lang="en-US" sz="2400" dirty="0" smtClean="0">
                <a:latin typeface="Bradley Hand ITC" pitchFamily="66" charset="0"/>
              </a:rPr>
            </a:br>
            <a:r>
              <a:rPr lang="en-US" sz="2400" dirty="0" smtClean="0">
                <a:latin typeface="Bradley Hand ITC" pitchFamily="66" charset="0"/>
              </a:rPr>
              <a:t/>
            </a:r>
            <a:br>
              <a:rPr lang="en-US" sz="2400" dirty="0" smtClean="0">
                <a:latin typeface="Bradley Hand ITC" pitchFamily="66" charset="0"/>
              </a:rPr>
            </a:br>
            <a:endParaRPr lang="en-US" sz="2400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2362200" cy="2179320"/>
          </a:xfrm>
        </p:spPr>
        <p:txBody>
          <a:bodyPr/>
          <a:lstStyle/>
          <a:p>
            <a:r>
              <a:rPr lang="en-US" b="1" dirty="0" smtClean="0"/>
              <a:t>From Left to Right:</a:t>
            </a:r>
          </a:p>
          <a:p>
            <a:r>
              <a:rPr lang="en-US" dirty="0" smtClean="0"/>
              <a:t>Jessica </a:t>
            </a:r>
            <a:r>
              <a:rPr lang="en-US" dirty="0" err="1" smtClean="0"/>
              <a:t>Tillett</a:t>
            </a:r>
            <a:r>
              <a:rPr lang="en-US" dirty="0" smtClean="0"/>
              <a:t>- Fun &amp; Pub</a:t>
            </a:r>
          </a:p>
          <a:p>
            <a:r>
              <a:rPr lang="en-US" dirty="0" smtClean="0"/>
              <a:t>Chelsea Stowe- Secretary</a:t>
            </a:r>
          </a:p>
          <a:p>
            <a:r>
              <a:rPr lang="en-US" dirty="0" smtClean="0"/>
              <a:t>Ashley Myers- Treasurer</a:t>
            </a:r>
          </a:p>
          <a:p>
            <a:r>
              <a:rPr lang="en-US" dirty="0" smtClean="0"/>
              <a:t>Lauren Shelton- Fun &amp; Pub</a:t>
            </a:r>
          </a:p>
          <a:p>
            <a:r>
              <a:rPr lang="en-US" dirty="0" smtClean="0"/>
              <a:t>Bianca </a:t>
            </a:r>
            <a:r>
              <a:rPr lang="en-US" dirty="0" err="1" smtClean="0"/>
              <a:t>Maletesta</a:t>
            </a:r>
            <a:r>
              <a:rPr lang="en-US" dirty="0" smtClean="0"/>
              <a:t>- Fun &amp; Pub</a:t>
            </a:r>
          </a:p>
          <a:p>
            <a:r>
              <a:rPr lang="en-US" dirty="0" smtClean="0"/>
              <a:t>Kristen Eagan- Vice President</a:t>
            </a:r>
          </a:p>
          <a:p>
            <a:r>
              <a:rPr lang="en-US" dirty="0" smtClean="0"/>
              <a:t>Laurie LeMonds- President</a:t>
            </a:r>
          </a:p>
        </p:txBody>
      </p:sp>
      <p:pic>
        <p:nvPicPr>
          <p:cNvPr id="5" name="Picture Placeholder 4" descr="new eboar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adley Hand ITC" pitchFamily="66" charset="0"/>
              </a:rPr>
              <a:t>Advisors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905000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Dr. G. Robert </a:t>
            </a:r>
            <a:r>
              <a:rPr lang="en-US" sz="2400" dirty="0" err="1" smtClean="0"/>
              <a:t>Weedon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Practicing Veterinarian at College Road Animal Hospital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UNCW Adjunct Faculty</a:t>
            </a:r>
          </a:p>
          <a:p>
            <a:pPr>
              <a:buNone/>
            </a:pPr>
            <a:r>
              <a:rPr lang="en-US" sz="2400" dirty="0" smtClean="0"/>
              <a:t>Dr. Ann Pabst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Professor, Pre-Vet Advisor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Assistant Chair &amp; Graduate Coordinator</a:t>
            </a:r>
          </a:p>
          <a:p>
            <a:pPr>
              <a:buNone/>
            </a:pPr>
            <a:r>
              <a:rPr lang="en-US" sz="2400" dirty="0" smtClean="0"/>
              <a:t>Dr. Jean McNeil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NHC Animal Control Services Manager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5" name="Content Placeholder 4" descr="adviso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3495252" cy="2621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1162050"/>
          </a:xfrm>
        </p:spPr>
        <p:txBody>
          <a:bodyPr/>
          <a:lstStyle/>
          <a:p>
            <a:pPr algn="ctr"/>
            <a:r>
              <a:rPr lang="en-US" sz="3600" dirty="0" smtClean="0">
                <a:latin typeface="Bradley Hand ITC" pitchFamily="66" charset="0"/>
              </a:rPr>
              <a:t>New Hanover County</a:t>
            </a:r>
            <a:br>
              <a:rPr lang="en-US" sz="3600" dirty="0" smtClean="0">
                <a:latin typeface="Bradley Hand ITC" pitchFamily="66" charset="0"/>
              </a:rPr>
            </a:br>
            <a:r>
              <a:rPr lang="en-US" sz="3600" dirty="0" smtClean="0">
                <a:latin typeface="Bradley Hand ITC" pitchFamily="66" charset="0"/>
              </a:rPr>
              <a:t>Animal Control Services</a:t>
            </a:r>
            <a:endParaRPr lang="en-US" sz="3600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743200" cy="4572000"/>
          </a:xfrm>
        </p:spPr>
        <p:txBody>
          <a:bodyPr/>
          <a:lstStyle/>
          <a:p>
            <a:r>
              <a:rPr lang="en-US" dirty="0" smtClean="0"/>
              <a:t>Located at </a:t>
            </a:r>
          </a:p>
          <a:p>
            <a:r>
              <a:rPr lang="en-US" dirty="0" smtClean="0"/>
              <a:t>180 Division Drive</a:t>
            </a:r>
            <a:br>
              <a:rPr lang="en-US" dirty="0" smtClean="0"/>
            </a:br>
            <a:r>
              <a:rPr lang="en-US" dirty="0" smtClean="0"/>
              <a:t>Wilmington, NC 28401</a:t>
            </a:r>
          </a:p>
          <a:p>
            <a:r>
              <a:rPr lang="en-US" dirty="0" smtClean="0"/>
              <a:t>(near the airport)</a:t>
            </a:r>
          </a:p>
          <a:p>
            <a:endParaRPr lang="en-US" dirty="0" smtClean="0"/>
          </a:p>
          <a:p>
            <a:r>
              <a:rPr lang="en-US" dirty="0" smtClean="0"/>
              <a:t>You will meet:</a:t>
            </a:r>
          </a:p>
          <a:p>
            <a:r>
              <a:rPr lang="en-US" dirty="0" smtClean="0"/>
              <a:t>Dr. Jean McNeil,</a:t>
            </a:r>
          </a:p>
          <a:p>
            <a:r>
              <a:rPr lang="en-US" dirty="0" smtClean="0"/>
              <a:t>Nancy,</a:t>
            </a:r>
          </a:p>
          <a:p>
            <a:r>
              <a:rPr lang="en-US" dirty="0" smtClean="0"/>
              <a:t>Steven,</a:t>
            </a:r>
          </a:p>
          <a:p>
            <a:r>
              <a:rPr lang="en-US" dirty="0" smtClean="0"/>
              <a:t>Jenny,</a:t>
            </a:r>
          </a:p>
          <a:p>
            <a:r>
              <a:rPr lang="en-US" dirty="0" smtClean="0"/>
              <a:t>Erica,</a:t>
            </a:r>
          </a:p>
          <a:p>
            <a:endParaRPr lang="en-US" dirty="0" smtClean="0"/>
          </a:p>
          <a:p>
            <a:r>
              <a:rPr lang="en-US" dirty="0" smtClean="0"/>
              <a:t>…and more!</a:t>
            </a:r>
          </a:p>
        </p:txBody>
      </p:sp>
      <p:pic>
        <p:nvPicPr>
          <p:cNvPr id="5" name="MVI_0326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2800" y="1905000"/>
            <a:ext cx="5597525" cy="419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Bradley Hand ITC" pitchFamily="66" charset="0"/>
              </a:rPr>
              <a:t>Friends of Felines </a:t>
            </a:r>
            <a:br>
              <a:rPr lang="en-US" sz="2400" dirty="0" smtClean="0">
                <a:latin typeface="Bradley Hand ITC" pitchFamily="66" charset="0"/>
              </a:rPr>
            </a:br>
            <a:r>
              <a:rPr lang="en-US" sz="2400" dirty="0" smtClean="0">
                <a:latin typeface="Bradley Hand ITC" pitchFamily="66" charset="0"/>
              </a:rPr>
              <a:t>Spay-A-Thon</a:t>
            </a:r>
            <a:br>
              <a:rPr lang="en-US" sz="2400" dirty="0" smtClean="0">
                <a:latin typeface="Bradley Hand ITC" pitchFamily="66" charset="0"/>
              </a:rPr>
            </a:br>
            <a:endParaRPr lang="en-US" sz="2400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Non-Profit organization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Capture and Release program that spays and neuters feral cats in the Wilmington area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Monthly; Sundays from 9 am to noon</a:t>
            </a:r>
          </a:p>
          <a:p>
            <a:endParaRPr lang="en-US" dirty="0"/>
          </a:p>
        </p:txBody>
      </p:sp>
      <p:pic>
        <p:nvPicPr>
          <p:cNvPr id="5" name="Picture Placeholder 4" descr="ca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95" r="58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iesclin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763000" cy="3101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3281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Bradley Hand ITC" pitchFamily="66" charset="0"/>
              </a:rPr>
              <a:t>Rabies Clinics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181600"/>
            <a:ext cx="34074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Held Monthly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Locations include: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UNCW Campus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NHC Animal Control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Local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radley Hand ITC" pitchFamily="66" charset="0"/>
              </a:rPr>
              <a:t>T-Shirts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5" name="Content Placeholder 4" descr="front of tshi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53985"/>
            <a:ext cx="4038600" cy="3567668"/>
          </a:xfrm>
        </p:spPr>
      </p:pic>
      <p:pic>
        <p:nvPicPr>
          <p:cNvPr id="6" name="Content Placeholder 5" descr="newshirtdesig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364134"/>
            <a:ext cx="4038600" cy="1547370"/>
          </a:xfrm>
        </p:spPr>
      </p:pic>
      <p:sp>
        <p:nvSpPr>
          <p:cNvPr id="7" name="TextBox 6"/>
          <p:cNvSpPr txBox="1"/>
          <p:nvPr/>
        </p:nvSpPr>
        <p:spPr>
          <a:xfrm>
            <a:off x="5029200" y="5410200"/>
            <a:ext cx="3243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Prices:	$5 for Members</a:t>
            </a:r>
          </a:p>
          <a:p>
            <a:r>
              <a:rPr lang="en-US" dirty="0"/>
              <a:t>	</a:t>
            </a:r>
            <a:r>
              <a:rPr lang="en-US" dirty="0" smtClean="0"/>
              <a:t>$10 for Non-Members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radley Hand ITC" pitchFamily="66" charset="0"/>
              </a:rPr>
              <a:t>Rabies Awareness Education</a:t>
            </a:r>
            <a:endParaRPr lang="en-US" sz="4400" dirty="0">
              <a:latin typeface="Bradley Hand ITC" pitchFamily="66" charset="0"/>
            </a:endParaRPr>
          </a:p>
        </p:txBody>
      </p:sp>
      <p:pic>
        <p:nvPicPr>
          <p:cNvPr id="5" name="Content Placeholder 4" descr="schoolawaren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3438980" cy="4433888"/>
          </a:xfrm>
        </p:spPr>
      </p:pic>
      <p:pic>
        <p:nvPicPr>
          <p:cNvPr id="6" name="Content Placeholder 5" descr="bookma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981200"/>
            <a:ext cx="1436427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3581400" cy="914400"/>
          </a:xfrm>
        </p:spPr>
        <p:txBody>
          <a:bodyPr/>
          <a:lstStyle/>
          <a:p>
            <a:pPr algn="ctr"/>
            <a:r>
              <a:rPr lang="en-US" sz="3600" dirty="0" smtClean="0">
                <a:latin typeface="Bradley Hand ITC" pitchFamily="66" charset="0"/>
              </a:rPr>
              <a:t>PVMA Events</a:t>
            </a:r>
            <a:br>
              <a:rPr lang="en-US" sz="3600" dirty="0" smtClean="0">
                <a:latin typeface="Bradley Hand ITC" pitchFamily="66" charset="0"/>
              </a:rPr>
            </a:br>
            <a:endParaRPr lang="en-US" sz="3600" dirty="0">
              <a:latin typeface="Bradley Hand ITC" pitchFamily="66" charset="0"/>
            </a:endParaRPr>
          </a:p>
        </p:txBody>
      </p:sp>
      <p:pic>
        <p:nvPicPr>
          <p:cNvPr id="5" name="Content Placeholder 4" descr="vario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676400"/>
            <a:ext cx="234989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Laurie\Desktop\PVMA\Pictures\Zoo Trip '08\IMG_2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514099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245</Words>
  <Application>Microsoft Office PowerPoint</Application>
  <PresentationFormat>On-screen Show (4:3)</PresentationFormat>
  <Paragraphs>77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The Pre-Veterinary Medical Association</vt:lpstr>
      <vt:lpstr>Meet the new Executive Board!   </vt:lpstr>
      <vt:lpstr>Advisors</vt:lpstr>
      <vt:lpstr>New Hanover County Animal Control Services</vt:lpstr>
      <vt:lpstr>Friends of Felines  Spay-A-Thon </vt:lpstr>
      <vt:lpstr>Slide 6</vt:lpstr>
      <vt:lpstr>T-Shirts</vt:lpstr>
      <vt:lpstr>Rabies Awareness Education</vt:lpstr>
      <vt:lpstr>PVMA Events </vt:lpstr>
      <vt:lpstr>Dates</vt:lpstr>
      <vt:lpstr>New Looks…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Pre-Veterinary Medical Association</dc:title>
  <dc:creator>Laurie LeMonds</dc:creator>
  <cp:lastModifiedBy>Laurie LeMonds</cp:lastModifiedBy>
  <cp:revision>28</cp:revision>
  <dcterms:created xsi:type="dcterms:W3CDTF">2008-08-26T20:29:28Z</dcterms:created>
  <dcterms:modified xsi:type="dcterms:W3CDTF">2008-08-27T21:11:24Z</dcterms:modified>
</cp:coreProperties>
</file>